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sldIdLst>
    <p:sldId id="261" r:id="rId5"/>
    <p:sldId id="263" r:id="rId6"/>
    <p:sldId id="265" r:id="rId7"/>
    <p:sldId id="264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FFFFFF"/>
    <a:srgbClr val="012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FDA24A-C21B-B662-0020-DB83D607E959}" v="17" dt="2026-06-05T14:07:10.2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5"/>
    <p:restoredTop sz="94643"/>
  </p:normalViewPr>
  <p:slideViewPr>
    <p:cSldViewPr snapToGrid="0" snapToObjects="1">
      <p:cViewPr varScale="1">
        <p:scale>
          <a:sx n="70" d="100"/>
          <a:sy n="70" d="100"/>
        </p:scale>
        <p:origin x="1397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tár Zsófia" userId="S::hatar.zsofia@oktig.elte.hu::a523279f-fd06-453a-aba0-973c9de92eae" providerId="AD" clId="Web-{BB1904EC-D904-9BB5-A0F7-F823733B44DC}"/>
    <pc:docChg chg="modSld">
      <pc:chgData name="Határ Zsófia" userId="S::hatar.zsofia@oktig.elte.hu::a523279f-fd06-453a-aba0-973c9de92eae" providerId="AD" clId="Web-{BB1904EC-D904-9BB5-A0F7-F823733B44DC}" dt="2026-05-28T16:56:17.722" v="292" actId="20577"/>
      <pc:docMkLst>
        <pc:docMk/>
      </pc:docMkLst>
      <pc:sldChg chg="modSp">
        <pc:chgData name="Határ Zsófia" userId="S::hatar.zsofia@oktig.elte.hu::a523279f-fd06-453a-aba0-973c9de92eae" providerId="AD" clId="Web-{BB1904EC-D904-9BB5-A0F7-F823733B44DC}" dt="2026-05-28T16:56:17.722" v="292" actId="20577"/>
        <pc:sldMkLst>
          <pc:docMk/>
          <pc:sldMk cId="658359226" sldId="260"/>
        </pc:sldMkLst>
        <pc:spChg chg="mod">
          <ac:chgData name="Határ Zsófia" userId="S::hatar.zsofia@oktig.elte.hu::a523279f-fd06-453a-aba0-973c9de92eae" providerId="AD" clId="Web-{BB1904EC-D904-9BB5-A0F7-F823733B44DC}" dt="2026-05-28T16:54:46.345" v="212" actId="20577"/>
          <ac:spMkLst>
            <pc:docMk/>
            <pc:sldMk cId="658359226" sldId="260"/>
            <ac:spMk id="3" creationId="{11DD2953-3B3C-412C-83B3-53E08D6E6A91}"/>
          </ac:spMkLst>
        </pc:spChg>
        <pc:spChg chg="mod">
          <ac:chgData name="Határ Zsófia" userId="S::hatar.zsofia@oktig.elte.hu::a523279f-fd06-453a-aba0-973c9de92eae" providerId="AD" clId="Web-{BB1904EC-D904-9BB5-A0F7-F823733B44DC}" dt="2026-05-28T16:54:55.767" v="216" actId="20577"/>
          <ac:spMkLst>
            <pc:docMk/>
            <pc:sldMk cId="658359226" sldId="260"/>
            <ac:spMk id="7" creationId="{7C606D4C-42F0-4D2C-BC92-C9B942C4BA38}"/>
          </ac:spMkLst>
        </pc:spChg>
        <pc:spChg chg="mod">
          <ac:chgData name="Határ Zsófia" userId="S::hatar.zsofia@oktig.elte.hu::a523279f-fd06-453a-aba0-973c9de92eae" providerId="AD" clId="Web-{BB1904EC-D904-9BB5-A0F7-F823733B44DC}" dt="2026-05-28T16:56:17.722" v="292" actId="20577"/>
          <ac:spMkLst>
            <pc:docMk/>
            <pc:sldMk cId="658359226" sldId="260"/>
            <ac:spMk id="11" creationId="{0B2E556E-3FCC-469A-9020-E74E90D6BEA0}"/>
          </ac:spMkLst>
        </pc:spChg>
      </pc:sldChg>
      <pc:sldChg chg="modSp">
        <pc:chgData name="Határ Zsófia" userId="S::hatar.zsofia@oktig.elte.hu::a523279f-fd06-453a-aba0-973c9de92eae" providerId="AD" clId="Web-{BB1904EC-D904-9BB5-A0F7-F823733B44DC}" dt="2026-05-28T16:54:04.749" v="183" actId="20577"/>
        <pc:sldMkLst>
          <pc:docMk/>
          <pc:sldMk cId="2222182587" sldId="261"/>
        </pc:sldMkLst>
        <pc:spChg chg="mod">
          <ac:chgData name="Határ Zsófia" userId="S::hatar.zsofia@oktig.elte.hu::a523279f-fd06-453a-aba0-973c9de92eae" providerId="AD" clId="Web-{BB1904EC-D904-9BB5-A0F7-F823733B44DC}" dt="2026-05-28T16:54:04.749" v="183" actId="20577"/>
          <ac:spMkLst>
            <pc:docMk/>
            <pc:sldMk cId="2222182587" sldId="261"/>
            <ac:spMk id="5" creationId="{B46220C8-18AF-4FD2-A0E3-B402C4421CA8}"/>
          </ac:spMkLst>
        </pc:spChg>
        <pc:spChg chg="mod">
          <ac:chgData name="Határ Zsófia" userId="S::hatar.zsofia@oktig.elte.hu::a523279f-fd06-453a-aba0-973c9de92eae" providerId="AD" clId="Web-{BB1904EC-D904-9BB5-A0F7-F823733B44DC}" dt="2026-05-28T16:50:32.211" v="22" actId="20577"/>
          <ac:spMkLst>
            <pc:docMk/>
            <pc:sldMk cId="2222182587" sldId="261"/>
            <ac:spMk id="6" creationId="{881288BA-6D9D-4519-B627-D3320E1CCA2E}"/>
          </ac:spMkLst>
        </pc:spChg>
        <pc:spChg chg="mod">
          <ac:chgData name="Határ Zsófia" userId="S::hatar.zsofia@oktig.elte.hu::a523279f-fd06-453a-aba0-973c9de92eae" providerId="AD" clId="Web-{BB1904EC-D904-9BB5-A0F7-F823733B44DC}" dt="2026-05-28T16:51:44.854" v="112" actId="20577"/>
          <ac:spMkLst>
            <pc:docMk/>
            <pc:sldMk cId="2222182587" sldId="261"/>
            <ac:spMk id="7" creationId="{7526A6D4-531E-7D43-81CA-954398D2809F}"/>
          </ac:spMkLst>
        </pc:spChg>
        <pc:spChg chg="mod">
          <ac:chgData name="Határ Zsófia" userId="S::hatar.zsofia@oktig.elte.hu::a523279f-fd06-453a-aba0-973c9de92eae" providerId="AD" clId="Web-{BB1904EC-D904-9BB5-A0F7-F823733B44DC}" dt="2026-05-28T16:52:39.106" v="130" actId="20577"/>
          <ac:spMkLst>
            <pc:docMk/>
            <pc:sldMk cId="2222182587" sldId="261"/>
            <ac:spMk id="10" creationId="{E11014F0-CB76-7EFB-9308-D3B7F61DCC04}"/>
          </ac:spMkLst>
        </pc:spChg>
      </pc:sldChg>
      <pc:sldChg chg="modSp">
        <pc:chgData name="Határ Zsófia" userId="S::hatar.zsofia@oktig.elte.hu::a523279f-fd06-453a-aba0-973c9de92eae" providerId="AD" clId="Web-{BB1904EC-D904-9BB5-A0F7-F823733B44DC}" dt="2026-05-28T16:55:44.221" v="265" actId="1076"/>
        <pc:sldMkLst>
          <pc:docMk/>
          <pc:sldMk cId="212114428" sldId="263"/>
        </pc:sldMkLst>
        <pc:spChg chg="mod">
          <ac:chgData name="Határ Zsófia" userId="S::hatar.zsofia@oktig.elte.hu::a523279f-fd06-453a-aba0-973c9de92eae" providerId="AD" clId="Web-{BB1904EC-D904-9BB5-A0F7-F823733B44DC}" dt="2026-05-28T16:54:27.469" v="202" actId="20577"/>
          <ac:spMkLst>
            <pc:docMk/>
            <pc:sldMk cId="212114428" sldId="263"/>
            <ac:spMk id="3" creationId="{11DD2953-3B3C-412C-83B3-53E08D6E6A91}"/>
          </ac:spMkLst>
        </pc:spChg>
        <pc:spChg chg="mod">
          <ac:chgData name="Határ Zsófia" userId="S::hatar.zsofia@oktig.elte.hu::a523279f-fd06-453a-aba0-973c9de92eae" providerId="AD" clId="Web-{BB1904EC-D904-9BB5-A0F7-F823733B44DC}" dt="2026-05-28T16:54:34.532" v="208" actId="20577"/>
          <ac:spMkLst>
            <pc:docMk/>
            <pc:sldMk cId="212114428" sldId="263"/>
            <ac:spMk id="7" creationId="{7C606D4C-42F0-4D2C-BC92-C9B942C4BA38}"/>
          </ac:spMkLst>
        </pc:spChg>
        <pc:spChg chg="mod">
          <ac:chgData name="Határ Zsófia" userId="S::hatar.zsofia@oktig.elte.hu::a523279f-fd06-453a-aba0-973c9de92eae" providerId="AD" clId="Web-{BB1904EC-D904-9BB5-A0F7-F823733B44DC}" dt="2026-05-28T16:55:44.221" v="265" actId="1076"/>
          <ac:spMkLst>
            <pc:docMk/>
            <pc:sldMk cId="212114428" sldId="263"/>
            <ac:spMk id="8" creationId="{AEC1A589-185C-8C54-6A45-0EA5B86F4F50}"/>
          </ac:spMkLst>
        </pc:spChg>
      </pc:sldChg>
      <pc:sldChg chg="modSp">
        <pc:chgData name="Határ Zsófia" userId="S::hatar.zsofia@oktig.elte.hu::a523279f-fd06-453a-aba0-973c9de92eae" providerId="AD" clId="Web-{BB1904EC-D904-9BB5-A0F7-F823733B44DC}" dt="2026-05-28T16:50:58.494" v="43" actId="20577"/>
        <pc:sldMkLst>
          <pc:docMk/>
          <pc:sldMk cId="1735952963" sldId="264"/>
        </pc:sldMkLst>
        <pc:spChg chg="mod">
          <ac:chgData name="Határ Zsófia" userId="S::hatar.zsofia@oktig.elte.hu::a523279f-fd06-453a-aba0-973c9de92eae" providerId="AD" clId="Web-{BB1904EC-D904-9BB5-A0F7-F823733B44DC}" dt="2026-05-28T16:50:58.494" v="43" actId="20577"/>
          <ac:spMkLst>
            <pc:docMk/>
            <pc:sldMk cId="1735952963" sldId="264"/>
            <ac:spMk id="7" creationId="{7526A6D4-531E-7D43-81CA-954398D2809F}"/>
          </ac:spMkLst>
        </pc:spChg>
        <pc:spChg chg="mod">
          <ac:chgData name="Határ Zsófia" userId="S::hatar.zsofia@oktig.elte.hu::a523279f-fd06-453a-aba0-973c9de92eae" providerId="AD" clId="Web-{BB1904EC-D904-9BB5-A0F7-F823733B44DC}" dt="2026-05-28T16:50:46.212" v="25" actId="20577"/>
          <ac:spMkLst>
            <pc:docMk/>
            <pc:sldMk cId="1735952963" sldId="264"/>
            <ac:spMk id="9" creationId="{D7A21185-FF9F-4E99-A9CB-3E79EB5EE0C7}"/>
          </ac:spMkLst>
        </pc:spChg>
      </pc:sldChg>
    </pc:docChg>
  </pc:docChgLst>
  <pc:docChgLst>
    <pc:chgData name="Határ Zsófia" userId="S::hatar.zsofia@oktig.elte.hu::a523279f-fd06-453a-aba0-973c9de92eae" providerId="AD" clId="Web-{12FDA24A-C21B-B662-0020-DB83D607E959}"/>
    <pc:docChg chg="addSld delSld modSld">
      <pc:chgData name="Határ Zsófia" userId="S::hatar.zsofia@oktig.elte.hu::a523279f-fd06-453a-aba0-973c9de92eae" providerId="AD" clId="Web-{12FDA24A-C21B-B662-0020-DB83D607E959}" dt="2026-06-05T14:07:10.251" v="15"/>
      <pc:docMkLst>
        <pc:docMk/>
      </pc:docMkLst>
      <pc:sldChg chg="del">
        <pc:chgData name="Határ Zsófia" userId="S::hatar.zsofia@oktig.elte.hu::a523279f-fd06-453a-aba0-973c9de92eae" providerId="AD" clId="Web-{12FDA24A-C21B-B662-0020-DB83D607E959}" dt="2026-06-05T14:07:08.672" v="14"/>
        <pc:sldMkLst>
          <pc:docMk/>
          <pc:sldMk cId="658359226" sldId="260"/>
        </pc:sldMkLst>
      </pc:sldChg>
      <pc:sldChg chg="addSp delSp modSp">
        <pc:chgData name="Határ Zsófia" userId="S::hatar.zsofia@oktig.elte.hu::a523279f-fd06-453a-aba0-973c9de92eae" providerId="AD" clId="Web-{12FDA24A-C21B-B662-0020-DB83D607E959}" dt="2026-06-05T14:06:41.327" v="5" actId="1076"/>
        <pc:sldMkLst>
          <pc:docMk/>
          <pc:sldMk cId="2222182587" sldId="261"/>
        </pc:sldMkLst>
        <pc:picChg chg="add mod">
          <ac:chgData name="Határ Zsófia" userId="S::hatar.zsofia@oktig.elte.hu::a523279f-fd06-453a-aba0-973c9de92eae" providerId="AD" clId="Web-{12FDA24A-C21B-B662-0020-DB83D607E959}" dt="2026-06-05T14:06:41.327" v="5" actId="1076"/>
          <ac:picMkLst>
            <pc:docMk/>
            <pc:sldMk cId="2222182587" sldId="261"/>
            <ac:picMk id="2" creationId="{F9044076-B83E-3DEB-075F-70BBD7859A89}"/>
          </ac:picMkLst>
        </pc:picChg>
        <pc:picChg chg="del">
          <ac:chgData name="Határ Zsófia" userId="S::hatar.zsofia@oktig.elte.hu::a523279f-fd06-453a-aba0-973c9de92eae" providerId="AD" clId="Web-{12FDA24A-C21B-B662-0020-DB83D607E959}" dt="2026-06-05T14:06:21.998" v="0"/>
          <ac:picMkLst>
            <pc:docMk/>
            <pc:sldMk cId="2222182587" sldId="261"/>
            <ac:picMk id="15" creationId="{82CF0210-0EDD-D7A5-C655-96982146B478}"/>
          </ac:picMkLst>
        </pc:picChg>
      </pc:sldChg>
      <pc:sldChg chg="addSp delSp modSp">
        <pc:chgData name="Határ Zsófia" userId="S::hatar.zsofia@oktig.elte.hu::a523279f-fd06-453a-aba0-973c9de92eae" providerId="AD" clId="Web-{12FDA24A-C21B-B662-0020-DB83D607E959}" dt="2026-06-05T14:07:03.422" v="12" actId="1076"/>
        <pc:sldMkLst>
          <pc:docMk/>
          <pc:sldMk cId="212114428" sldId="263"/>
        </pc:sldMkLst>
        <pc:picChg chg="add mod">
          <ac:chgData name="Határ Zsófia" userId="S::hatar.zsofia@oktig.elte.hu::a523279f-fd06-453a-aba0-973c9de92eae" providerId="AD" clId="Web-{12FDA24A-C21B-B662-0020-DB83D607E959}" dt="2026-06-05T14:07:03.422" v="12" actId="1076"/>
          <ac:picMkLst>
            <pc:docMk/>
            <pc:sldMk cId="212114428" sldId="263"/>
            <ac:picMk id="9" creationId="{1BDAAA2F-0CED-6E1F-3305-0B14EBB39374}"/>
          </ac:picMkLst>
        </pc:picChg>
        <pc:picChg chg="del">
          <ac:chgData name="Határ Zsófia" userId="S::hatar.zsofia@oktig.elte.hu::a523279f-fd06-453a-aba0-973c9de92eae" providerId="AD" clId="Web-{12FDA24A-C21B-B662-0020-DB83D607E959}" dt="2026-06-05T14:06:51.125" v="7"/>
          <ac:picMkLst>
            <pc:docMk/>
            <pc:sldMk cId="212114428" sldId="263"/>
            <ac:picMk id="12" creationId="{5F900901-561B-5C90-E257-40098C6271B0}"/>
          </ac:picMkLst>
        </pc:picChg>
      </pc:sldChg>
      <pc:sldChg chg="delSp add replId">
        <pc:chgData name="Határ Zsófia" userId="S::hatar.zsofia@oktig.elte.hu::a523279f-fd06-453a-aba0-973c9de92eae" providerId="AD" clId="Web-{12FDA24A-C21B-B662-0020-DB83D607E959}" dt="2026-06-05T14:07:10.251" v="15"/>
        <pc:sldMkLst>
          <pc:docMk/>
          <pc:sldMk cId="3361163873" sldId="265"/>
        </pc:sldMkLst>
        <pc:picChg chg="del">
          <ac:chgData name="Határ Zsófia" userId="S::hatar.zsofia@oktig.elte.hu::a523279f-fd06-453a-aba0-973c9de92eae" providerId="AD" clId="Web-{12FDA24A-C21B-B662-0020-DB83D607E959}" dt="2026-06-05T14:07:10.251" v="15"/>
          <ac:picMkLst>
            <pc:docMk/>
            <pc:sldMk cId="3361163873" sldId="265"/>
            <ac:picMk id="4" creationId="{14FDDCF1-F81C-DDE2-3D1E-F94872AE1DD7}"/>
          </ac:picMkLst>
        </pc:picChg>
      </pc:sldChg>
    </pc:docChg>
  </pc:docChgLst>
  <pc:docChgLst>
    <pc:chgData name="Határ Zsófia" userId="S::hatar.zsofia@oktig.elte.hu::a523279f-fd06-453a-aba0-973c9de92eae" providerId="AD" clId="Web-{7FDAF422-D271-7E40-D017-B35F100103BA}"/>
    <pc:docChg chg="modSld">
      <pc:chgData name="Határ Zsófia" userId="S::hatar.zsofia@oktig.elte.hu::a523279f-fd06-453a-aba0-973c9de92eae" providerId="AD" clId="Web-{7FDAF422-D271-7E40-D017-B35F100103BA}" dt="2026-05-28T16:49:14.256" v="12" actId="20577"/>
      <pc:docMkLst>
        <pc:docMk/>
      </pc:docMkLst>
      <pc:sldChg chg="modSp">
        <pc:chgData name="Határ Zsófia" userId="S::hatar.zsofia@oktig.elte.hu::a523279f-fd06-453a-aba0-973c9de92eae" providerId="AD" clId="Web-{7FDAF422-D271-7E40-D017-B35F100103BA}" dt="2026-05-28T16:48:47.552" v="9" actId="20577"/>
        <pc:sldMkLst>
          <pc:docMk/>
          <pc:sldMk cId="658359226" sldId="260"/>
        </pc:sldMkLst>
        <pc:spChg chg="mod">
          <ac:chgData name="Határ Zsófia" userId="S::hatar.zsofia@oktig.elte.hu::a523279f-fd06-453a-aba0-973c9de92eae" providerId="AD" clId="Web-{7FDAF422-D271-7E40-D017-B35F100103BA}" dt="2026-05-28T16:48:47.552" v="9" actId="20577"/>
          <ac:spMkLst>
            <pc:docMk/>
            <pc:sldMk cId="658359226" sldId="260"/>
            <ac:spMk id="11" creationId="{0B2E556E-3FCC-469A-9020-E74E90D6BEA0}"/>
          </ac:spMkLst>
        </pc:spChg>
      </pc:sldChg>
      <pc:sldChg chg="modSp">
        <pc:chgData name="Határ Zsófia" userId="S::hatar.zsofia@oktig.elte.hu::a523279f-fd06-453a-aba0-973c9de92eae" providerId="AD" clId="Web-{7FDAF422-D271-7E40-D017-B35F100103BA}" dt="2026-05-28T16:48:10.707" v="3" actId="20577"/>
        <pc:sldMkLst>
          <pc:docMk/>
          <pc:sldMk cId="2222182587" sldId="261"/>
        </pc:sldMkLst>
        <pc:spChg chg="mod">
          <ac:chgData name="Határ Zsófia" userId="S::hatar.zsofia@oktig.elte.hu::a523279f-fd06-453a-aba0-973c9de92eae" providerId="AD" clId="Web-{7FDAF422-D271-7E40-D017-B35F100103BA}" dt="2026-05-28T16:48:10.707" v="3" actId="20577"/>
          <ac:spMkLst>
            <pc:docMk/>
            <pc:sldMk cId="2222182587" sldId="261"/>
            <ac:spMk id="6" creationId="{881288BA-6D9D-4519-B627-D3320E1CCA2E}"/>
          </ac:spMkLst>
        </pc:spChg>
      </pc:sldChg>
      <pc:sldChg chg="modSp">
        <pc:chgData name="Határ Zsófia" userId="S::hatar.zsofia@oktig.elte.hu::a523279f-fd06-453a-aba0-973c9de92eae" providerId="AD" clId="Web-{7FDAF422-D271-7E40-D017-B35F100103BA}" dt="2026-05-28T16:48:35.349" v="6" actId="20577"/>
        <pc:sldMkLst>
          <pc:docMk/>
          <pc:sldMk cId="212114428" sldId="263"/>
        </pc:sldMkLst>
        <pc:spChg chg="mod">
          <ac:chgData name="Határ Zsófia" userId="S::hatar.zsofia@oktig.elte.hu::a523279f-fd06-453a-aba0-973c9de92eae" providerId="AD" clId="Web-{7FDAF422-D271-7E40-D017-B35F100103BA}" dt="2026-05-28T16:48:35.349" v="6" actId="20577"/>
          <ac:spMkLst>
            <pc:docMk/>
            <pc:sldMk cId="212114428" sldId="263"/>
            <ac:spMk id="8" creationId="{AEC1A589-185C-8C54-6A45-0EA5B86F4F50}"/>
          </ac:spMkLst>
        </pc:spChg>
      </pc:sldChg>
      <pc:sldChg chg="modSp">
        <pc:chgData name="Határ Zsófia" userId="S::hatar.zsofia@oktig.elte.hu::a523279f-fd06-453a-aba0-973c9de92eae" providerId="AD" clId="Web-{7FDAF422-D271-7E40-D017-B35F100103BA}" dt="2026-05-28T16:49:14.256" v="12" actId="20577"/>
        <pc:sldMkLst>
          <pc:docMk/>
          <pc:sldMk cId="1735952963" sldId="264"/>
        </pc:sldMkLst>
        <pc:spChg chg="mod">
          <ac:chgData name="Határ Zsófia" userId="S::hatar.zsofia@oktig.elte.hu::a523279f-fd06-453a-aba0-973c9de92eae" providerId="AD" clId="Web-{7FDAF422-D271-7E40-D017-B35F100103BA}" dt="2026-05-28T16:49:14.256" v="12" actId="20577"/>
          <ac:spMkLst>
            <pc:docMk/>
            <pc:sldMk cId="1735952963" sldId="264"/>
            <ac:spMk id="9" creationId="{D7A21185-FF9F-4E99-A9CB-3E79EB5EE0C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51D94-DB73-4CAB-867D-72848976C06A}" type="datetimeFigureOut">
              <a:rPr lang="hu-HU" smtClean="0"/>
              <a:t>2026. 06. 05.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AA972-D9B3-4565-97D6-F71DECD8A96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7864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7E45EC-E857-984F-8379-10CA33E70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2B867FF-3DD2-3745-B706-AC701B7DF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7AE546B-4E7E-E547-9D80-07E655B0E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AC118-2E64-4D66-AC59-9E299E77C55A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75290C3-6C58-2E4A-8424-D73D86FA8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A29E28C-056B-A645-B058-2EE956BAB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068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545467-4FEB-AC4B-86DB-3FD3F146F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65892B6-EF09-3B46-9ED5-497097EED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5E4A4E-8912-334F-8D89-2FBF158CF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E033-2192-4C04-A2D6-3471FB98F7EA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98BD7A6-876F-734E-B813-5A6BA17FC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04CC0E-6CBB-D64C-BF1B-08A795AE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948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1133CCC-AF07-184C-876D-D74B91AD39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7878B64-CD80-C241-9481-92B2ED863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819BC4-C938-874F-97B6-78FEC093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CA2C-A858-41A8-912E-C7F43DD40E14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6C2461-B42C-554E-9291-357E9E2FC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E423E59-173B-0743-85AA-4E16C640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927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FE9060-7EEE-4A44-8102-3682CBE96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4336AF-62CC-C443-B562-71A31CC0F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8537EEE-B4E7-5E4E-87BA-CF4C0F2D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7122-C6C8-4D30-A46F-EA48238B1CE9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23910D-698C-364E-AE93-62930A6D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666EDC-A796-E049-AD2B-7E0CC39F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134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2E0768-69DD-F748-9589-AFBF48F6E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509AE6D-5FCA-024A-8930-77A63BB93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20CDD8-8E72-0D49-8265-1819EBC4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0261F-99BC-498F-93D8-787A17B2B53D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EB66E96-9F74-C842-879A-7FAC5A72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A509121-0443-5546-8EB3-FC0433F98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339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C8D64E7-9DF5-7849-B50B-F4CFDF41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82EC89-DE48-4B49-8494-8EF55975D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AAC62C9-535D-674C-BAB1-9FFC0069C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3E2C7C6-B91C-7545-89A2-4D87534A1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ADD5-51CB-419D-B625-56459CD115C5}" type="datetime1">
              <a:rPr lang="hu-HU" smtClean="0"/>
              <a:t>2026. 06. 05.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7F536E3-9EC2-7C42-A5A6-DD946AAE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9239D36-2F9D-5E47-A91D-CB4ECF4DF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675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6E212D-EFC9-E843-AEF9-4697F4354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0F4C0F8-A495-6242-8F9E-34A6AEED9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12D6E2A-C35D-C240-AAB7-324EE81F6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81330E7-B625-424C-8217-22573F56F0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3F22E5C-A586-AB40-A686-186F5106A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6070531-A794-454B-AC6D-98AB51FB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3DFA6-294C-4B40-B2DF-CA064BC33F8D}" type="datetime1">
              <a:rPr lang="hu-HU" smtClean="0"/>
              <a:t>2026. 06. 05.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7F4896FC-7628-F84A-834A-87FC631E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095E2F2-F3BA-7F41-BB1C-6346416B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14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8C240B-11F8-B34C-8BFB-1FE5AB553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5954971-DEEB-3244-8632-9615BD209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10A53-5A4A-47FC-A2AD-9D46B45706C4}" type="datetime1">
              <a:rPr lang="hu-HU" smtClean="0"/>
              <a:t>2026. 06. 05.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5F868A1-5A8C-274D-AC44-95414589A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4375EDA-CE8D-2542-9A84-592CB860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303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CA46F65-79E5-6640-BB8A-88AC37447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8FB43-DB5F-4DE7-A491-400F8DC7A394}" type="datetime1">
              <a:rPr lang="hu-HU" smtClean="0"/>
              <a:t>2026. 06. 05.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76F9CD8-62E8-A344-8837-0E8848AD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FE744F3-F316-EC4D-A357-B10CF610A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75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121203-76E8-CF48-AFDD-C08BD94A9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8C0D2F-119B-5D42-8A65-746B723B3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CCF4AF3-AB8F-4F40-A5BC-5938AF9E1F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B2DC796-CB61-4641-A562-F133196F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2B360-ECB1-4FF3-9AFF-6BA37C14EF95}" type="datetime1">
              <a:rPr lang="hu-HU" smtClean="0"/>
              <a:t>2026. 06. 05.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6BC2EB-A5D4-9649-BCCF-DB7FB6472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E71873-612B-FD46-98D9-5EE27F46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083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C57719-3DA3-F840-BF88-A98938D7E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86DB84D-E331-2D4D-B110-8579350ED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4F07BD4-77ED-A24F-8126-77639250FA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353D5D8-8518-BF43-A85D-494896B74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2BA3-2A96-4A10-8F05-6F69D0FA0734}" type="datetime1">
              <a:rPr lang="hu-HU" smtClean="0"/>
              <a:t>2026. 06. 05.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1E4CF2F-3330-B147-93CE-BCEE7C9C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F91B097-73EA-454C-9770-E7201C41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913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0BF4A4A6-0F8B-8C48-B454-E43C26D0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55834CF-022D-E94D-8E0A-E917ADE6B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EF9CCE1-DE1B-C447-A4F1-CA789A4E58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4E568-CE1B-468C-9719-490D9BEC16F0}" type="datetime1">
              <a:rPr lang="hu-HU" smtClean="0"/>
              <a:t>2026. 06. 05.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7C2F029-7EC5-EF46-8DEA-E7DAC381D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0E9C6E1-4BD7-454B-90C2-FAB8A2FC1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22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artalom helye 8">
            <a:extLst>
              <a:ext uri="{FF2B5EF4-FFF2-40B4-BE49-F238E27FC236}">
                <a16:creationId xmlns:a16="http://schemas.microsoft.com/office/drawing/2014/main" id="{1BB750F0-C4EC-3648-AADD-4031E57F63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23899" y="0"/>
            <a:ext cx="12192000" cy="6858000"/>
          </a:xfr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7526A6D4-531E-7D43-81CA-954398D2809F}"/>
              </a:ext>
            </a:extLst>
          </p:cNvPr>
          <p:cNvSpPr txBox="1">
            <a:spLocks/>
          </p:cNvSpPr>
          <p:nvPr/>
        </p:nvSpPr>
        <p:spPr>
          <a:xfrm>
            <a:off x="723899" y="2125969"/>
            <a:ext cx="7365636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6000" spc="3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TITLE OF THE PRESENTATION</a:t>
            </a:r>
            <a:br>
              <a:rPr lang="hu-HU" spc="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4000" spc="3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subtitle of </a:t>
            </a:r>
            <a:r>
              <a:rPr lang="hu-HU" sz="4000" spc="3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presentation</a:t>
            </a:r>
            <a:endParaRPr lang="hu-HU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B46220C8-18AF-4FD2-A0E3-B402C4421CA8}"/>
              </a:ext>
            </a:extLst>
          </p:cNvPr>
          <p:cNvSpPr txBox="1">
            <a:spLocks/>
          </p:cNvSpPr>
          <p:nvPr/>
        </p:nvSpPr>
        <p:spPr>
          <a:xfrm>
            <a:off x="723899" y="4383759"/>
            <a:ext cx="7365636" cy="107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4000"/>
              </a:lnSpc>
            </a:pPr>
            <a:r>
              <a:rPr lang="hu-HU" sz="2100" spc="3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Name of speaker</a:t>
            </a: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34000"/>
              </a:lnSpc>
            </a:pPr>
            <a:r>
              <a:rPr lang="hu-HU" sz="1400" spc="3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Title, affilitation of speaker</a:t>
            </a:r>
          </a:p>
          <a:p>
            <a:pPr>
              <a:lnSpc>
                <a:spcPct val="134000"/>
              </a:lnSpc>
            </a:pPr>
            <a:r>
              <a:rPr lang="hu-HU" sz="1400" spc="300" dirty="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co-author1– </a:t>
            </a:r>
            <a:r>
              <a:rPr lang="hu-HU" sz="1500" spc="3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affilitation </a:t>
            </a:r>
          </a:p>
          <a:p>
            <a:pPr>
              <a:lnSpc>
                <a:spcPct val="134000"/>
              </a:lnSpc>
            </a:pPr>
            <a:r>
              <a:rPr lang="hu-HU" sz="1400" spc="3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co-author2– affilitation 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81288BA-6D9D-4519-B627-D3320E1CCA2E}"/>
              </a:ext>
            </a:extLst>
          </p:cNvPr>
          <p:cNvSpPr txBox="1">
            <a:spLocks/>
          </p:cNvSpPr>
          <p:nvPr/>
        </p:nvSpPr>
        <p:spPr>
          <a:xfrm>
            <a:off x="723899" y="5566277"/>
            <a:ext cx="7365636" cy="597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hu-HU" sz="24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nn-NO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nn-NO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Excellence in Higher Education Conference</a:t>
            </a:r>
            <a:r>
              <a:rPr lang="nn-NO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nn-NO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2027.</a:t>
            </a:r>
            <a:r>
              <a:rPr lang="hu-HU" sz="2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r>
              <a:rPr lang="nn-NO" sz="2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hu-HU" sz="24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r>
              <a:rPr lang="hu-HU" sz="24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nn-NO" sz="1800" dirty="0">
              <a:solidFill>
                <a:schemeClr val="l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1014F0-CB76-7EFB-9308-D3B7F61DCC04}"/>
              </a:ext>
            </a:extLst>
          </p:cNvPr>
          <p:cNvSpPr/>
          <p:nvPr/>
        </p:nvSpPr>
        <p:spPr>
          <a:xfrm>
            <a:off x="9575515" y="143838"/>
            <a:ext cx="2424701" cy="8630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hu-HU">
                <a:solidFill>
                  <a:srgbClr val="012851"/>
                </a:solidFill>
              </a:rPr>
              <a:t>Place of u</a:t>
            </a:r>
            <a:r>
              <a:rPr lang="hu-HU" dirty="0">
                <a:solidFill>
                  <a:srgbClr val="012851"/>
                </a:solidFill>
              </a:rPr>
              <a:t>niversity/faculty logo</a:t>
            </a:r>
            <a:endParaRPr lang="hu-HU" dirty="0">
              <a:solidFill>
                <a:srgbClr val="012851"/>
              </a:solidFill>
              <a:ea typeface="Calibri"/>
              <a:cs typeface="Calibri"/>
            </a:endParaRPr>
          </a:p>
        </p:txBody>
      </p:sp>
      <p:pic>
        <p:nvPicPr>
          <p:cNvPr id="2" name="Picture 1" descr="A cartoon of a person holding a light bulb&#10;&#10;AI-generated content may be incorrect.">
            <a:extLst>
              <a:ext uri="{FF2B5EF4-FFF2-40B4-BE49-F238E27FC236}">
                <a16:creationId xmlns:a16="http://schemas.microsoft.com/office/drawing/2014/main" id="{F9044076-B83E-3DEB-075F-70BBD7859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3171" y="5333998"/>
            <a:ext cx="2154732" cy="142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8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11DD2953-3B3C-412C-83B3-53E08D6E6A91}"/>
              </a:ext>
            </a:extLst>
          </p:cNvPr>
          <p:cNvSpPr txBox="1"/>
          <p:nvPr/>
        </p:nvSpPr>
        <p:spPr>
          <a:xfrm>
            <a:off x="838200" y="399495"/>
            <a:ext cx="105156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36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TITLE OF SLIDE</a:t>
            </a:r>
            <a:endParaRPr lang="hu-HU" sz="3600" dirty="0">
              <a:solidFill>
                <a:srgbClr val="012851"/>
              </a:solidFill>
              <a:latin typeface="Open Sans"/>
              <a:ea typeface="Open Sans"/>
              <a:cs typeface="Open Sans"/>
            </a:endParaRP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F2B5A38B-F1A4-46E5-A546-D8DA8D39A774}"/>
              </a:ext>
            </a:extLst>
          </p:cNvPr>
          <p:cNvCxnSpPr/>
          <p:nvPr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>
            <a:extLst>
              <a:ext uri="{FF2B5EF4-FFF2-40B4-BE49-F238E27FC236}">
                <a16:creationId xmlns:a16="http://schemas.microsoft.com/office/drawing/2014/main" id="{7C606D4C-42F0-4D2C-BC92-C9B942C4BA38}"/>
              </a:ext>
            </a:extLst>
          </p:cNvPr>
          <p:cNvSpPr txBox="1"/>
          <p:nvPr/>
        </p:nvSpPr>
        <p:spPr>
          <a:xfrm>
            <a:off x="838200" y="1544715"/>
            <a:ext cx="10738282" cy="42288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3999"/>
              </a:lnSpc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Title</a:t>
            </a:r>
            <a:endParaRPr lang="en-US"/>
          </a:p>
          <a:p>
            <a:pPr>
              <a:lnSpc>
                <a:spcPct val="114000"/>
              </a:lnSpc>
            </a:pP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adipiscing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elit.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Donec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tortor.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eu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diam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eget elit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rhoncus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id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mollis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nisi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Nam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augue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et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ante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venenatis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Duis </a:t>
            </a:r>
            <a:r>
              <a:rPr lang="fr-FR" sz="2000" dirty="0" err="1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sed</a:t>
            </a:r>
            <a:r>
              <a:rPr lang="fr-FR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fr-FR" sz="2000" dirty="0" err="1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augue</a:t>
            </a:r>
            <a:r>
              <a:rPr lang="fr-FR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ut </a:t>
            </a:r>
            <a:r>
              <a:rPr lang="fr-FR" sz="2000" dirty="0" err="1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metus</a:t>
            </a:r>
            <a:r>
              <a:rPr lang="fr-FR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fr-FR" sz="2000" dirty="0" err="1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Integer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nulla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lectus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D70D901-22E9-4547-B012-D39AEF0E4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2529" y="1738208"/>
            <a:ext cx="5663954" cy="363011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5F1B713-6808-499C-9342-0AB701F21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40621"/>
            <a:ext cx="12192000" cy="8509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424AA6F-B020-8754-13DD-533994E63C86}"/>
              </a:ext>
            </a:extLst>
          </p:cNvPr>
          <p:cNvSpPr txBox="1">
            <a:spLocks/>
          </p:cNvSpPr>
          <p:nvPr/>
        </p:nvSpPr>
        <p:spPr>
          <a:xfrm>
            <a:off x="9265146" y="639720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3EAA7F-C62B-F246-A793-9ED832A9CCAD}" type="slidenum">
              <a:rPr lang="hu-HU" smtClean="0">
                <a:solidFill>
                  <a:srgbClr val="FFFFFF"/>
                </a:solidFill>
              </a:rPr>
              <a:pPr/>
              <a:t>2</a:t>
            </a:fld>
            <a:endParaRPr lang="hu-HU" dirty="0">
              <a:solidFill>
                <a:srgbClr val="FFFFFF"/>
              </a:solidFill>
            </a:endParaRP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EC1A589-185C-8C54-6A45-0EA5B86F4F50}"/>
              </a:ext>
            </a:extLst>
          </p:cNvPr>
          <p:cNvSpPr txBox="1">
            <a:spLocks/>
          </p:cNvSpPr>
          <p:nvPr/>
        </p:nvSpPr>
        <p:spPr>
          <a:xfrm>
            <a:off x="2889921" y="6268172"/>
            <a:ext cx="7365636" cy="334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6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hu-HU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Speaker</a:t>
            </a: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hu-HU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) – </a:t>
            </a:r>
            <a:r>
              <a:rPr lang="hu-HU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title of presentation</a:t>
            </a:r>
            <a:endParaRPr lang="hu-HU" sz="12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hu-HU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nn-NO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nn-NO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Excellence in Higher Education Conference</a:t>
            </a:r>
            <a:r>
              <a:rPr lang="nn-NO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nn-NO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2027.</a:t>
            </a:r>
            <a:r>
              <a:rPr lang="hu-HU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r>
              <a:rPr lang="nn-NO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hu-HU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r>
              <a:rPr lang="hu-HU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nn-NO" sz="900" dirty="0">
              <a:solidFill>
                <a:schemeClr val="lt1"/>
              </a:solidFill>
            </a:endParaRPr>
          </a:p>
        </p:txBody>
      </p:sp>
      <p:pic>
        <p:nvPicPr>
          <p:cNvPr id="9" name="Picture 8" descr="A cartoon of a person holding a light bulb&#10;&#10;AI-generated content may be incorrect.">
            <a:extLst>
              <a:ext uri="{FF2B5EF4-FFF2-40B4-BE49-F238E27FC236}">
                <a16:creationId xmlns:a16="http://schemas.microsoft.com/office/drawing/2014/main" id="{1BDAAA2F-0CED-6E1F-3305-0B14EBB39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1917" y="90405"/>
            <a:ext cx="1463766" cy="101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2D08B-157E-E053-11B9-EB4A08E01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389C3807-7E8B-4F06-2811-D3642D71CB0C}"/>
              </a:ext>
            </a:extLst>
          </p:cNvPr>
          <p:cNvSpPr txBox="1"/>
          <p:nvPr/>
        </p:nvSpPr>
        <p:spPr>
          <a:xfrm>
            <a:off x="838200" y="399495"/>
            <a:ext cx="105156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hu-HU" sz="36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TITLE OF SLIDE</a:t>
            </a:r>
            <a:endParaRPr lang="hu-HU" sz="3600" dirty="0">
              <a:solidFill>
                <a:srgbClr val="012851"/>
              </a:solidFill>
              <a:latin typeface="Open Sans"/>
              <a:ea typeface="Open Sans"/>
              <a:cs typeface="Open Sans"/>
            </a:endParaRP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98C0FA2A-4A0D-1829-C98D-C65EED81FCBB}"/>
              </a:ext>
            </a:extLst>
          </p:cNvPr>
          <p:cNvCxnSpPr/>
          <p:nvPr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zövegdoboz 6">
            <a:extLst>
              <a:ext uri="{FF2B5EF4-FFF2-40B4-BE49-F238E27FC236}">
                <a16:creationId xmlns:a16="http://schemas.microsoft.com/office/drawing/2014/main" id="{DA269AEC-2480-CDCD-CFDA-ECBC6C68F397}"/>
              </a:ext>
            </a:extLst>
          </p:cNvPr>
          <p:cNvSpPr txBox="1"/>
          <p:nvPr/>
        </p:nvSpPr>
        <p:spPr>
          <a:xfrm>
            <a:off x="838200" y="1544715"/>
            <a:ext cx="10738282" cy="42288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3999"/>
              </a:lnSpc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Title</a:t>
            </a:r>
            <a:endParaRPr lang="en-US"/>
          </a:p>
          <a:p>
            <a:pPr>
              <a:lnSpc>
                <a:spcPct val="114000"/>
              </a:lnSpc>
            </a:pP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rgbClr val="0128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</a:t>
            </a:r>
            <a:endParaRPr lang="hu-HU" sz="2000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adipiscing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elit.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Donec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tortor.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eu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diam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eget elit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rhoncus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Mauris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id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mollis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nisi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Nam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augue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et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ante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venenatis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Duis </a:t>
            </a:r>
            <a:r>
              <a:rPr lang="fr-FR" sz="2000" dirty="0" err="1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sed</a:t>
            </a:r>
            <a:r>
              <a:rPr lang="fr-FR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fr-FR" sz="2000" dirty="0" err="1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augue</a:t>
            </a:r>
            <a:r>
              <a:rPr lang="fr-FR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ut </a:t>
            </a:r>
            <a:r>
              <a:rPr lang="fr-FR" sz="2000" dirty="0" err="1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metus</a:t>
            </a:r>
            <a:r>
              <a:rPr lang="fr-FR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fr-FR" sz="2000" dirty="0" err="1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consectetur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Integer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nulla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sit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amet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lectus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efficitur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hu-HU" sz="200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lacinia</a:t>
            </a:r>
            <a:r>
              <a:rPr lang="hu-HU" sz="2000" dirty="0">
                <a:solidFill>
                  <a:srgbClr val="012851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>
              <a:solidFill>
                <a:srgbClr val="0128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DAEE4444-F59E-1887-3C2A-DD0C3517A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0621"/>
            <a:ext cx="12192000" cy="8509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A4B1340-79AD-9DCF-A4D1-72D3168E0344}"/>
              </a:ext>
            </a:extLst>
          </p:cNvPr>
          <p:cNvSpPr txBox="1">
            <a:spLocks/>
          </p:cNvSpPr>
          <p:nvPr/>
        </p:nvSpPr>
        <p:spPr>
          <a:xfrm>
            <a:off x="9265146" y="639720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83EAA7F-C62B-F246-A793-9ED832A9CCAD}" type="slidenum">
              <a:rPr lang="hu-HU" smtClean="0">
                <a:solidFill>
                  <a:srgbClr val="FFFFFF"/>
                </a:solidFill>
              </a:rPr>
              <a:pPr/>
              <a:t>3</a:t>
            </a:fld>
            <a:endParaRPr lang="hu-HU" dirty="0">
              <a:solidFill>
                <a:srgbClr val="FFFFFF"/>
              </a:solidFill>
            </a:endParaRP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E692D433-63D7-FA75-EE58-24BED6252FBD}"/>
              </a:ext>
            </a:extLst>
          </p:cNvPr>
          <p:cNvSpPr txBox="1">
            <a:spLocks/>
          </p:cNvSpPr>
          <p:nvPr/>
        </p:nvSpPr>
        <p:spPr>
          <a:xfrm>
            <a:off x="2889921" y="6268172"/>
            <a:ext cx="7365636" cy="334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6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hu-HU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Speaker</a:t>
            </a: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hu-HU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hu-HU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) – </a:t>
            </a:r>
            <a:r>
              <a:rPr lang="hu-HU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title of presentation</a:t>
            </a:r>
            <a:endParaRPr lang="hu-HU" sz="12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hu-HU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nn-NO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nn-NO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Excellence in Higher Education Conference</a:t>
            </a:r>
            <a:r>
              <a:rPr lang="nn-NO" sz="1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nn-NO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2027.</a:t>
            </a:r>
            <a:r>
              <a:rPr lang="hu-HU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r>
              <a:rPr lang="nn-NO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hu-HU" sz="12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r>
              <a:rPr lang="hu-HU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nn-NO" sz="900" dirty="0">
              <a:solidFill>
                <a:schemeClr val="lt1"/>
              </a:solidFill>
            </a:endParaRPr>
          </a:p>
        </p:txBody>
      </p:sp>
      <p:pic>
        <p:nvPicPr>
          <p:cNvPr id="9" name="Picture 8" descr="A cartoon of a person holding a light bulb&#10;&#10;AI-generated content may be incorrect.">
            <a:extLst>
              <a:ext uri="{FF2B5EF4-FFF2-40B4-BE49-F238E27FC236}">
                <a16:creationId xmlns:a16="http://schemas.microsoft.com/office/drawing/2014/main" id="{B7EAA228-5DA5-3A65-6FB1-6269E9D77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917" y="90405"/>
            <a:ext cx="1463766" cy="101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63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artalom helye 8">
            <a:extLst>
              <a:ext uri="{FF2B5EF4-FFF2-40B4-BE49-F238E27FC236}">
                <a16:creationId xmlns:a16="http://schemas.microsoft.com/office/drawing/2014/main" id="{4216A8E5-DD76-8541-BABD-F44D6BD93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7526A6D4-531E-7D43-81CA-954398D2809F}"/>
              </a:ext>
            </a:extLst>
          </p:cNvPr>
          <p:cNvSpPr txBox="1">
            <a:spLocks/>
          </p:cNvSpPr>
          <p:nvPr/>
        </p:nvSpPr>
        <p:spPr>
          <a:xfrm>
            <a:off x="723899" y="2110720"/>
            <a:ext cx="7365636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4800" spc="3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Thank you for your attention!</a:t>
            </a:r>
            <a:endParaRPr lang="en-US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D7A21185-FF9F-4E99-A9CB-3E79EB5EE0C7}"/>
              </a:ext>
            </a:extLst>
          </p:cNvPr>
          <p:cNvSpPr txBox="1">
            <a:spLocks/>
          </p:cNvSpPr>
          <p:nvPr/>
        </p:nvSpPr>
        <p:spPr>
          <a:xfrm>
            <a:off x="723899" y="5566278"/>
            <a:ext cx="7365636" cy="597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chemeClr val="lt1"/>
              </a:buClr>
              <a:buSzPct val="100000"/>
              <a:buFont typeface="Calibri"/>
            </a:pPr>
            <a:r>
              <a:rPr lang="hu-HU" sz="24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nn-NO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nn-NO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Excellence in Higher Education Conference</a:t>
            </a:r>
            <a:r>
              <a:rPr lang="nn-NO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nn-NO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2027.</a:t>
            </a:r>
            <a:r>
              <a:rPr lang="hu-HU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r>
              <a:rPr lang="nn-NO"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hu-HU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04.</a:t>
            </a:r>
            <a:endParaRPr lang="nn-NO" sz="1800">
              <a:solidFill>
                <a:schemeClr val="lt1"/>
              </a:solidFill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35952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418dc4-4377-4e68-ba6a-9d338e769696">
      <Terms xmlns="http://schemas.microsoft.com/office/infopath/2007/PartnerControls"/>
    </lcf76f155ced4ddcb4097134ff3c332f>
    <TaxCatchAll xmlns="a7fdd886-c00d-4680-918e-c58c023eee9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0517FEE03279594793D661133C0DFBF6" ma:contentTypeVersion="18" ma:contentTypeDescription="Új dokumentum létrehozása." ma:contentTypeScope="" ma:versionID="2aefbc8ae65f250d5f57ce0d34c72579">
  <xsd:schema xmlns:xsd="http://www.w3.org/2001/XMLSchema" xmlns:xs="http://www.w3.org/2001/XMLSchema" xmlns:p="http://schemas.microsoft.com/office/2006/metadata/properties" xmlns:ns2="35418dc4-4377-4e68-ba6a-9d338e769696" xmlns:ns3="a7fdd886-c00d-4680-918e-c58c023eee9c" targetNamespace="http://schemas.microsoft.com/office/2006/metadata/properties" ma:root="true" ma:fieldsID="8ec90e386523ae908a5c3842079c76de" ns2:_="" ns3:_="">
    <xsd:import namespace="35418dc4-4377-4e68-ba6a-9d338e769696"/>
    <xsd:import namespace="a7fdd886-c00d-4680-918e-c58c023eee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418dc4-4377-4e68-ba6a-9d338e7696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Képcímkék" ma:readOnly="false" ma:fieldId="{5cf76f15-5ced-4ddc-b409-7134ff3c332f}" ma:taxonomyMulti="true" ma:sspId="2cb634af-c8ce-40d8-97fb-a8f3970a2e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fdd886-c00d-4680-918e-c58c023eee9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bf011b7-9116-4da0-b3e6-0674d167762e}" ma:internalName="TaxCatchAll" ma:showField="CatchAllData" ma:web="a7fdd886-c00d-4680-918e-c58c023eee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33C74C-6BA2-4E91-AC3B-9DB2C8F2B51E}">
  <ds:schemaRefs>
    <ds:schemaRef ds:uri="http://schemas.microsoft.com/office/2006/metadata/properties"/>
    <ds:schemaRef ds:uri="http://schemas.microsoft.com/office/infopath/2007/PartnerControls"/>
    <ds:schemaRef ds:uri="35418dc4-4377-4e68-ba6a-9d338e769696"/>
    <ds:schemaRef ds:uri="a7fdd886-c00d-4680-918e-c58c023eee9c"/>
  </ds:schemaRefs>
</ds:datastoreItem>
</file>

<file path=customXml/itemProps2.xml><?xml version="1.0" encoding="utf-8"?>
<ds:datastoreItem xmlns:ds="http://schemas.openxmlformats.org/officeDocument/2006/customXml" ds:itemID="{F2AAA6DD-4AD4-459E-8C47-9EFD18742C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DB885E-308D-4DA2-81F8-C99D833B72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418dc4-4377-4e68-ba6a-9d338e769696"/>
    <ds:schemaRef ds:uri="a7fdd886-c00d-4680-918e-c58c023eee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229</Words>
  <Application>Microsoft Office PowerPoint</Application>
  <PresentationFormat>Widescreen</PresentationFormat>
  <Paragraphs>43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Office-téma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CÍME prezentáció alcíme</dc:title>
  <dc:creator>Microsoft Office User</dc:creator>
  <cp:lastModifiedBy>Gráf-Szabó Veronika</cp:lastModifiedBy>
  <cp:revision>94</cp:revision>
  <dcterms:created xsi:type="dcterms:W3CDTF">2021-07-01T15:39:11Z</dcterms:created>
  <dcterms:modified xsi:type="dcterms:W3CDTF">2026-06-05T14:07:11Z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0x0101000517FEE03279594793D661133C0DFBF6</vt:lpwstr>
  </property>
  <property fmtid="{D5CDD505-2E9C-101B-9397-08002B2CF9AE}" pid="3" name="MediaServiceImageTags">
    <vt:lpwstr/>
  </property>
</Properties>
</file>